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138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750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9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03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113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08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50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188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0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007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03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BB2C-D439-4DC0-AC72-778579D6FFC7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13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12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gif"/><Relationship Id="rId4" Type="http://schemas.openxmlformats.org/officeDocument/2006/relationships/image" Target="../media/image3.png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024760" y="274638"/>
            <a:ext cx="8229600" cy="114300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5" name="Picture 3">
            <a:hlinkClick r:id="" action="ppaction://media"/>
          </p:cNvPr>
          <p:cNvPicPr>
            <a:picLocks noGrp="1" noRot="1" noChangeAspect="1" noChangeArrowheads="1"/>
          </p:cNvPicPr>
          <p:nvPr>
            <p:ph sz="quarter" idx="1"/>
            <a:wavAudioFile r:embed="rId2" name="j0214098.wav"/>
          </p:nvPr>
        </p:nvPicPr>
        <p:blipFill>
          <a:blip r:embed="rId4"/>
          <a:stretch>
            <a:fillRect/>
          </a:stretch>
        </p:blipFill>
        <p:spPr>
          <a:xfrm>
            <a:off x="3739260" y="2389188"/>
            <a:ext cx="609600" cy="609600"/>
          </a:xfrm>
        </p:spPr>
      </p:pic>
      <p:graphicFrame>
        <p:nvGraphicFramePr>
          <p:cNvPr id="6" name="Object 2"/>
          <p:cNvGraphicFramePr>
            <a:graphicFrameLocks noGrp="1" noChangeAspect="1"/>
          </p:cNvGraphicFramePr>
          <p:nvPr/>
        </p:nvGraphicFramePr>
        <p:xfrm>
          <a:off x="7730235" y="2030413"/>
          <a:ext cx="1008063" cy="1327150"/>
        </p:xfrm>
        <a:graphic>
          <a:graphicData uri="http://schemas.openxmlformats.org/presentationml/2006/ole">
            <p:oleObj spid="_x0000_s1026" name="Flash Document" r:id="rId5" imgW="1008360" imgH="1327320" progId="">
              <p:embed/>
            </p:oleObj>
          </a:graphicData>
        </a:graphic>
      </p:graphicFrame>
      <p:graphicFrame>
        <p:nvGraphicFramePr>
          <p:cNvPr id="7" name="Object 3"/>
          <p:cNvGraphicFramePr>
            <a:graphicFrameLocks noGrp="1" noChangeAspect="1"/>
          </p:cNvGraphicFramePr>
          <p:nvPr/>
        </p:nvGraphicFramePr>
        <p:xfrm>
          <a:off x="3443985" y="4281488"/>
          <a:ext cx="1198563" cy="1501775"/>
        </p:xfrm>
        <a:graphic>
          <a:graphicData uri="http://schemas.openxmlformats.org/presentationml/2006/ole">
            <p:oleObj spid="_x0000_s1027" name="Flash Document" r:id="rId6" imgW="1198800" imgH="1502280" progId="">
              <p:embed/>
            </p:oleObj>
          </a:graphicData>
        </a:graphic>
      </p:graphicFrame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640585" y="1125538"/>
            <a:ext cx="9036050" cy="5661025"/>
          </a:xfrm>
          <a:prstGeom prst="flowChartAlternateProcess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1634235" y="69851"/>
            <a:ext cx="9036050" cy="6407150"/>
          </a:xfrm>
          <a:prstGeom prst="flowChartAlternateProcess">
            <a:avLst/>
          </a:prstGeom>
          <a:solidFill>
            <a:schemeClr val="bg1"/>
          </a:solidFill>
          <a:ln w="28575" cap="sq">
            <a:solidFill>
              <a:srgbClr val="3399FF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251773" y="3500438"/>
            <a:ext cx="287337" cy="457200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400">
                <a:latin typeface="MS Song" pitchFamily="49" charset="-122"/>
              </a:rPr>
              <a:t> </a:t>
            </a:r>
            <a:endParaRPr kumimoji="1" lang="en-US" sz="2400">
              <a:solidFill>
                <a:srgbClr val="003399"/>
              </a:solidFill>
              <a:latin typeface="MS Song" pitchFamily="49" charset="-122"/>
            </a:endParaRPr>
          </a:p>
        </p:txBody>
      </p:sp>
      <p:pic>
        <p:nvPicPr>
          <p:cNvPr id="11" name="Picture 10" descr="AG00433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10025760" y="0"/>
            <a:ext cx="6858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 descr="LVKMTU~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67560" y="381000"/>
            <a:ext cx="1216114" cy="105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BUGHRTCP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05760" y="2819400"/>
            <a:ext cx="3200400" cy="1092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BUGHRTCP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15360" y="4038600"/>
            <a:ext cx="6248400" cy="2132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2" descr="BUGHRTCP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91760" y="1828800"/>
            <a:ext cx="21336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2" descr="BUGHRTCP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77760" y="2895600"/>
            <a:ext cx="2743200" cy="93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 descr="FLAGANI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24760" y="0"/>
            <a:ext cx="587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BALLOON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044560" y="7162800"/>
            <a:ext cx="1338263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5" descr="LVKMTU~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914637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1" descr="FLAGANI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949236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4" descr="BALLOON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148960" y="6096000"/>
            <a:ext cx="1304545" cy="1851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3" descr="anime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flipH="1">
            <a:off x="8654160" y="1524000"/>
            <a:ext cx="1609462" cy="1676400"/>
          </a:xfrm>
          <a:prstGeom prst="rect">
            <a:avLst/>
          </a:prstGeom>
          <a:noFill/>
        </p:spPr>
      </p:pic>
      <p:pic>
        <p:nvPicPr>
          <p:cNvPr id="24" name="Picture 14" descr="BALLOON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47800" y="7848600"/>
            <a:ext cx="1914525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3175396" y="229718"/>
            <a:ext cx="57854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731"/>
                            </p:stCondLst>
                            <p:childTnLst>
                              <p:par>
                                <p:cTn id="8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9 -0.09398 L -0.02309 -1.12292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31"/>
                            </p:stCondLst>
                            <p:childTnLst>
                              <p:par>
                                <p:cTn id="11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-0.09051 L 0.05087 -1.0671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4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31"/>
                            </p:stCondLst>
                            <p:childTnLst>
                              <p:par>
                                <p:cTn id="14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04722 -0.97662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4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5149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791733"/>
            <a:ext cx="11936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8 : 4 =              12 : 4 =            20 : 4 =               28 : 4 = 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 : 4 =              24 : 4 =            40 : 4 =               32 : 4 =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4086" y="1745566"/>
            <a:ext cx="370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4086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2086" y="179173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96773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92337" y="179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76920" y="234573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85132" y="1745566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85132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989437" y="1062113"/>
            <a:ext cx="24589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5" descr="LVKMTU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0626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 descr="FLAGAN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972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9161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5149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89437" y="1062113"/>
            <a:ext cx="24589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0660" y="1791733"/>
            <a:ext cx="11368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 x 3 =              4 x 2 =            4 x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              4 x 4 =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12 : 4 =             8  : 4 =             4 : 4 =               16 : 4  =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: 3 =             8 : 2  =             4 : 1 =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9437" y="1791732"/>
            <a:ext cx="726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7084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5084" y="179173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5084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8241" y="179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49918" y="234573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958130" y="17455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58130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4621" y="289972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1144" y="289972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66888" y="2899727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18" name="Picture 15" descr="LVKMTU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0626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FLAGAN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972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111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11598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89437" y="1079870"/>
            <a:ext cx="7385382" cy="120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21049" y="1065323"/>
            <a:ext cx="2347383" cy="305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9457" y="1677666"/>
            <a:ext cx="34454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6287" y="2424985"/>
            <a:ext cx="71854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: 4 = 10 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04951" y="2433693"/>
            <a:ext cx="71854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40học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4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1tổ : ….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5" descr="LVKMTU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0626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FLAGAN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972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0828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115988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406294" y="914400"/>
            <a:ext cx="3187681" cy="175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551154" y="917405"/>
            <a:ext cx="2347383" cy="305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57033" y="1462513"/>
            <a:ext cx="8715567" cy="16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761769" y="3378619"/>
            <a:ext cx="666502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:1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3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:….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62904" y="2057401"/>
            <a:ext cx="6886767" cy="106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04793" y="3230701"/>
            <a:ext cx="975314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4 = 3 (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LVKMTU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0669601" y="5449780"/>
            <a:ext cx="1522399" cy="1408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 descr="FLAGAN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1015589" y="5068780"/>
            <a:ext cx="592934" cy="1037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5391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0" y="454241"/>
            <a:ext cx="859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2400" dirty="0">
              <a:latin typeface=".VnArial" panose="020B7200000000000000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9531" y="454241"/>
            <a:ext cx="9436963" cy="4959031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859531" y="1091953"/>
            <a:ext cx="516508" cy="6480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5" descr="LVKMTU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626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FLAGANI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0972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1218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257</Words>
  <Application>Microsoft Office PowerPoint</Application>
  <PresentationFormat>Custom</PresentationFormat>
  <Paragraphs>46</Paragraphs>
  <Slides>6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Flash Document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26</cp:revision>
  <dcterms:created xsi:type="dcterms:W3CDTF">2017-02-07T07:13:53Z</dcterms:created>
  <dcterms:modified xsi:type="dcterms:W3CDTF">2017-02-23T02:17:56Z</dcterms:modified>
</cp:coreProperties>
</file>